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</a:t>
            </a:r>
            <a:r>
              <a:rPr lang="es-MX" sz="1200" dirty="0" smtClean="0">
                <a:latin typeface="Candara" panose="020E0502030303020204" pitchFamily="34" charset="0"/>
              </a:rPr>
              <a:t>10</a:t>
            </a:r>
            <a:r>
              <a:rPr lang="es-MX" sz="1200" dirty="0" smtClean="0">
                <a:latin typeface="Candara" panose="020E0502030303020204" pitchFamily="34" charset="0"/>
              </a:rPr>
              <a:t> agosto </a:t>
            </a:r>
            <a:r>
              <a:rPr lang="es-MX" sz="1200" dirty="0" smtClean="0">
                <a:latin typeface="Candara" panose="020E0502030303020204" pitchFamily="34" charset="0"/>
              </a:rPr>
              <a:t>2018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andara" panose="020E0502030303020204" pitchFamily="34" charset="0"/>
              </a:rPr>
              <a:t>Licencias</a:t>
            </a:r>
            <a:endParaRPr lang="es-MX" sz="3200" b="1" dirty="0">
              <a:latin typeface="Candara" panose="020E0502030303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84072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andara" panose="020E0502030303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Laura Patricia Rodríguez García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Secretaria Taquimecanógrafa Tribunal de Conciliación y Arbitraje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19-20-VII-18</a:t>
                      </a:r>
                      <a:endParaRPr lang="es-MX" sz="11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 smtClean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48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45</cp:revision>
  <dcterms:created xsi:type="dcterms:W3CDTF">2017-10-16T15:52:26Z</dcterms:created>
  <dcterms:modified xsi:type="dcterms:W3CDTF">2018-08-10T17:53:14Z</dcterms:modified>
</cp:coreProperties>
</file>